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2" r:id="rId4"/>
    <p:sldId id="1143" r:id="rId5"/>
    <p:sldId id="1152" r:id="rId6"/>
    <p:sldId id="1153" r:id="rId7"/>
    <p:sldId id="1154" r:id="rId8"/>
    <p:sldId id="1155" r:id="rId9"/>
    <p:sldId id="1156" r:id="rId10"/>
    <p:sldId id="1144" r:id="rId11"/>
    <p:sldId id="1157" r:id="rId12"/>
    <p:sldId id="1158" r:id="rId13"/>
    <p:sldId id="1145" r:id="rId14"/>
    <p:sldId id="1159" r:id="rId15"/>
    <p:sldId id="1160" r:id="rId16"/>
    <p:sldId id="1161" r:id="rId17"/>
    <p:sldId id="1146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193899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I talked to a neighbour and found out that my mum was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area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children were very friendly with her and even thought of her as their own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it hit me—why wouldn’t she want to tell me about it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she worried that I would stop buying food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found it out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well-known          	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2744" y="2446766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B</a:t>
            </a:r>
            <a:endParaRPr lang="zh-CN" altLang="en-US" sz="200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53076" y="2919720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考查形容词辨析。句意：一天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和一位邻居聊天后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我清楚了母亲在这个地区很知名。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well-known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知名的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放松的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。根据下文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children were very friendly with her and even thought of her as their own mother.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孩子们对她很友好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甚至把她当作他们自己的妈妈。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母亲在当地有知名度。故选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I talked to a neighbour and found out that my mum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area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children were very friendly with her and even thought of her as their own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it hit me—why wouldn’t she want to tell me about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she worried that I would stop buying food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found it out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210300" algn="l"/>
                <a:tab pos="83423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28498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71103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考查名词辨析。句意：孩子们对她很友好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甚至把她当作他们自己的妈妈。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母亲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姐妹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。根据后文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I always added one more bag for her other children. 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以及本句语境可知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孩子们把作者妈妈当作他们自己的妈妈。故选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403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I talked to a neighbour and found out that my mum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area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children were very friendly with her and even thought of her as their own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it hit me—why wouldn’t she want to tell me about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she worried that I would stop buying food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found it out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365875" algn="l"/>
                <a:tab pos="8074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6889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考查连词辨析。句意：她是担心如果我发现真相会停止买食物吗？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除非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。此处前后句表达条件关系。故选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28498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1281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my mum got home, I gave her a big hug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told her she didn’t need to keep it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she told me something about the children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of them lived with an old lady in a small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street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years, she was helping the poor street children by giving them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she told me everything, I was so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how selfless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无私的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helped others in need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her son, I was so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my mum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37013" algn="l"/>
                <a:tab pos="6210300" algn="l"/>
                <a:tab pos="82550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challenge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present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436510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7690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考查名词辨析。句意：我告诉她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她不需要对我保密。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秘密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challenge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挑战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。此处考查固定搭配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it a secret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保密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并与后文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“tell me about it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告诉我这件事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呼应。故选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07507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my mum got home, I gave her a big hug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told her she didn’t need to keep it a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me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she told me something about the children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of them lived with an old lady in a small house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street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years, she was helping the poor street children by giving them food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she told me everything, I was so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how selfless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无私的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helped others in need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her son, I was so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my mum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played	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	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cried	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slept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28048" y="3573016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D</a:t>
            </a:r>
            <a:endParaRPr lang="zh-CN" altLang="en-US" sz="220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4105894"/>
            <a:ext cx="11485848" cy="205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考查动词辨析。句意：其他孩子睡在大街上。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玩耍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奔跑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哭泣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。根据前文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of them lived with an old lady in a small house.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一些孩子与一个老太太生活在一个小房子里。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此处说的是其他孩子睡在大街上。故选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79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07507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my mum got home, I gave her a big hug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told her she didn’t need to keep it a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me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she told me something about the children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of them lived with an old lady in a small house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street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years, she was helping the poor street children by giving them food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she told me everything, I was so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how selfless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无私的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helped others in need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her son, I was so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my mum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738" algn="l"/>
                <a:tab pos="4217988" algn="l"/>
                <a:tab pos="621030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	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moved	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disappointed	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2474" y="3574177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B</a:t>
            </a:r>
            <a:endParaRPr lang="zh-CN" altLang="en-US" sz="220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037661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考查形容词辨析。句意：她告诉我一切之后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我被母亲的无私感动了。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生气的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感动的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disappointed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失望的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担心的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。得知母亲善举后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作者的合理情感应该是感动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并与后文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“selfless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无私的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直接关联。故选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028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80390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my mum got home, I gave her a big hug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told her she didn’t need to keep it a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me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she told me something about the children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of them lived with an old lady in a small house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street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years, she was helping the poor street children by giving them food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she told me everything, I was so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how selfless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无私的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helped others in need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her son, I was so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my mum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	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6614" y="335699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</a:t>
            </a:r>
            <a:endParaRPr lang="zh-CN" altLang="en-US" sz="200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789040"/>
            <a:ext cx="1148584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考查形容词辨析。句意：作为儿子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我为有这样的母亲而感到自豪。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疲倦的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自豪的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proud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常用于固定搭配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of,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sz="2000" b="1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感到骄傲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自豪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was so moved by how selfless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无私的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was. She helped others in need.”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作者被母亲的无私所感动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母亲经常帮助有需要的人。因此作者应是为有这样的母亲而感到自豪。故选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箭头右.eps" descr="id:21474881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447134" y="4671720"/>
            <a:ext cx="288032" cy="22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338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3076" y="136265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buy food for my mum after that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 always added one more bag for her other children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37013" algn="l"/>
                <a:tab pos="62103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stopped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continued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考查动词辨析。句意：从那之后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我继续为母亲买食物。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continue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继续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。根据后文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“added one more bag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多加一袋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作者支持母亲的善举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会继续为母亲购买食物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并增加份量。故选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5874" y="25724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03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8678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主要介绍了作者的母亲每天都热心地给大街上的流浪儿童发放食物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作者深受感动并采取行动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主动增加食物购买量来和母亲一起助人为乐的故事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622" y="1216893"/>
            <a:ext cx="9802935" cy="1317599"/>
          </a:xfrm>
          <a:prstGeom prst="rect">
            <a:avLst/>
          </a:prstGeom>
        </p:spPr>
      </p:pic>
      <p:pic>
        <p:nvPicPr>
          <p:cNvPr id="4" name="语篇导航-DA.eps" descr="id:214748817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728088"/>
            <a:ext cx="1557888" cy="38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Last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 I worked in a middle school near my mother’s house, and I stayed with her for a month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that time, I helped her do some housework and buy some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      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46013" y="27809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考查名词辨析。句意：在那段时间里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我帮她做些家务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并买些食物。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饮料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衣服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食物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。后文多次出现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“buy food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购买食物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和有关食物消耗的描述。故选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227687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56038" algn="l"/>
                <a:tab pos="6210300" algn="l"/>
                <a:tab pos="86090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the first week, I noticed that the food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very quickly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 began keeping an eye on my mum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found that she would put some of the food into a paper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go out with it at about nine every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finally, I decided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saw her taking the bag of food to the street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would also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time talking and playing with them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56038" algn="l"/>
                <a:tab pos="6210300" algn="l"/>
                <a:tab pos="86090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thrown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eaten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41930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考查动词辨析。句意：第一周之后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我注意到食物很快就被吃完了。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售卖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扔掉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。厨房食物快速减少的合理原因应是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被吃掉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3378" y="377449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40065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56038" algn="l"/>
                <a:tab pos="6210300" algn="l"/>
                <a:tab pos="8609013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the first week, I noticed that the food was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very quickly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 began keeping an eye on my mum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found that she would put some of the food into a paper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go out with it at about nine every morning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finally, I decided to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saw her taking the bag of food to the street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would also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time talking and playing with them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joy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disappointment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sadness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2170" y="281286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</a:t>
            </a:r>
            <a:endParaRPr lang="zh-CN" altLang="en-US" sz="200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284984"/>
            <a:ext cx="1148584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考查名词辨析。句意：令我惊讶的是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我发现她每天把食物装进纸袋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每天早上约九点钟的时候就带着袋子出去了。</a:t>
            </a:r>
            <a:r>
              <a:rPr lang="en-US" altLang="zh-CN" sz="2000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此处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用作名词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常用于固定搭配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surprise,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让某人惊讶的是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disappointment</a:t>
            </a:r>
            <a:r>
              <a:rPr lang="zh-CN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失望</a:t>
            </a:r>
            <a:r>
              <a:rPr lang="en-US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sadness</a:t>
            </a:r>
            <a:r>
              <a:rPr lang="zh-CN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</a:t>
            </a:r>
            <a:r>
              <a:rPr lang="en-US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。根据上文</a:t>
            </a:r>
            <a:r>
              <a:rPr lang="en-US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“keep an eye on</a:t>
            </a:r>
            <a:r>
              <a:rPr lang="zh-CN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密切关注</a:t>
            </a:r>
            <a:r>
              <a:rPr lang="zh-CN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暗示母亲的</a:t>
            </a:r>
            <a:r>
              <a:rPr lang="en-US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奇怪</a:t>
            </a:r>
            <a:r>
              <a:rPr lang="en-US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行为</a:t>
            </a:r>
            <a:r>
              <a:rPr lang="en-US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因此发现母亲秘密行为的自然情感反应是惊讶的。故选</a:t>
            </a:r>
            <a:r>
              <a:rPr lang="en-US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pc="-10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81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70870" y="4167664"/>
            <a:ext cx="216024" cy="170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066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07507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563" algn="l"/>
                <a:tab pos="62103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the first week, I noticed that the food was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very quickly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 began keeping an eye on my mum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my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found that she would put some of the food into a paper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go out with it at about nine every morning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finally, I decided to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saw her taking the bag of food to the street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would also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time talking and playing with them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bag	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	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case		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5874" y="3513795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A</a:t>
            </a:r>
            <a:endParaRPr lang="zh-CN" altLang="en-US" sz="220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933056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考查名词辨析。句意：令我惊讶的是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我发现她每天把食物装进纸袋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每天早上约九点钟的时候就带着袋子出去了。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bag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袋子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盒子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case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箱子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篮子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。根据最后一段中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always added one more bag for her other children 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我总是为她其他的孩子多买一袋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此处指把买来的食物放在纸袋里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用纸质容器装食物最常用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bag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556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56038" algn="l"/>
                <a:tab pos="6210300" algn="l"/>
                <a:tab pos="86090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the first week, I noticed that the food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very quickly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 began keeping an eye on my mum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found that she would put some of the food into a paper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go out with it at about nine every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finally, I decided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saw her taking the bag of food to the street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would also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time talking and playing with them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9998" y="41930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考查动词辨析。句意：并且最终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我决定跟随她。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打电话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follow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跟随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catch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抓住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。为查明真相的合理动作是跟随观察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并与下文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saw her”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形成动作链。故选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4752" y="377449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294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56038" algn="l"/>
                <a:tab pos="6210300" algn="l"/>
                <a:tab pos="86090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the first week, I noticed that the food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very quickly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 began keeping an eye on my mum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found that she would put some of the food into a paper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go out with it at about nine every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finally, I decided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saw her taking the bag of food to the street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would also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time talking and playing with them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56038" algn="l"/>
                <a:tab pos="6280150" algn="l"/>
                <a:tab pos="7978775" algn="l"/>
                <a:tab pos="86090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pupils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dogs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villagers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42210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考查名词辨析。句意：我看见她把食物带给街上的儿童。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pupils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儿童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村民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。后文明确出现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“street children”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6126" y="375942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3357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342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56038" algn="l"/>
                <a:tab pos="6210300" algn="l"/>
                <a:tab pos="8609013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the first week, I noticed that the food was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very quickly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 began keeping an eye on my mum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found that she would put some of the food into a paper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go out with it at about nine every morning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finally, I decided to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saw her taking the bag of food to the street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would also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time talking and playing with them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2550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cost	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8048" y="285293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</a:t>
            </a:r>
            <a:endParaRPr lang="zh-CN" altLang="en-US" sz="200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217379"/>
            <a:ext cx="1148584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考查动词辨析。句意：她也会花很多时间与他们聊天玩耍。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it/doing sth.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支付（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人作主语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金钱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物作主语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时间或金钱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人作主语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常用于固定搭配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sb.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time/money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sth.,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某人花费时间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或金钱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做某事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此处指母亲花费时间跟孩子们聊天、玩耍。故选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8185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10631710" y="4149080"/>
            <a:ext cx="288032" cy="481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21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1618</Words>
  <Application>Microsoft Office PowerPoint</Application>
  <PresentationFormat>自定义</PresentationFormat>
  <Paragraphs>68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457</cp:revision>
  <dcterms:created xsi:type="dcterms:W3CDTF">2020-11-06T05:24:00Z</dcterms:created>
  <dcterms:modified xsi:type="dcterms:W3CDTF">2025-09-17T09:33:43Z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